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63" r:id="rId5"/>
    <p:sldId id="258" r:id="rId6"/>
    <p:sldId id="259" r:id="rId7"/>
    <p:sldId id="261" r:id="rId8"/>
    <p:sldId id="262" r:id="rId9"/>
    <p:sldId id="265" r:id="rId10"/>
    <p:sldId id="267" r:id="rId11"/>
    <p:sldId id="268" r:id="rId12"/>
    <p:sldId id="26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3341-16F7-4ACC-9E5B-DBA2CC5D62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latin typeface="Adobe Garamond Pro Bold" panose="02020702060506020403" pitchFamily="18" charset="-18"/>
              </a:rPr>
              <a:t>INTELIGENTNA LODÓWKA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99957-7D66-41F8-9C30-C58B27BC4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PROJEKT KOŁA NAUKOWEGO „SKN main”</a:t>
            </a:r>
          </a:p>
        </p:txBody>
      </p:sp>
    </p:spTree>
    <p:extLst>
      <p:ext uri="{BB962C8B-B14F-4D97-AF65-F5344CB8AC3E}">
        <p14:creationId xmlns:p14="http://schemas.microsoft.com/office/powerpoint/2010/main" val="1433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85DF83-BDC0-4368-B986-176139FAE513}"/>
              </a:ext>
            </a:extLst>
          </p:cNvPr>
          <p:cNvSpPr/>
          <p:nvPr/>
        </p:nvSpPr>
        <p:spPr>
          <a:xfrm>
            <a:off x="5626444" y="1506150"/>
            <a:ext cx="41292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Tak naprawdę każdy może korzystać z naszego systemu!</a:t>
            </a:r>
          </a:p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 Interfejs jest przyjazny dla osób starszych oraz niepełnosprawnych.</a:t>
            </a:r>
            <a:endParaRPr lang="pl-PL" sz="2800" dirty="0"/>
          </a:p>
        </p:txBody>
      </p:sp>
      <p:pic>
        <p:nvPicPr>
          <p:cNvPr id="9218" name="Picture 2" descr="Znalezione obrazy dla zapytania happy old man png">
            <a:extLst>
              <a:ext uri="{FF2B5EF4-FFF2-40B4-BE49-F238E27FC236}">
                <a16:creationId xmlns:a16="http://schemas.microsoft.com/office/drawing/2014/main" id="{56795B34-F067-47C1-8A04-2E125B89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705" y="2961087"/>
            <a:ext cx="5420497" cy="38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345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127623-38E8-406A-B6E9-FCCD8E9967B1}"/>
              </a:ext>
            </a:extLst>
          </p:cNvPr>
          <p:cNvSpPr/>
          <p:nvPr/>
        </p:nvSpPr>
        <p:spPr>
          <a:xfrm>
            <a:off x="5347999" y="550561"/>
            <a:ext cx="192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" panose="0205050205050A020403" pitchFamily="18" charset="-18"/>
              </a:rPr>
              <a:t>Prototyp interfejsu</a:t>
            </a:r>
            <a:endParaRPr lang="pl-PL" dirty="0"/>
          </a:p>
        </p:txBody>
      </p:sp>
      <p:pic>
        <p:nvPicPr>
          <p:cNvPr id="10246" name="Picture 6" descr="Znalezione obrazy dla zapytania scared cat">
            <a:extLst>
              <a:ext uri="{FF2B5EF4-FFF2-40B4-BE49-F238E27FC236}">
                <a16:creationId xmlns:a16="http://schemas.microsoft.com/office/drawing/2014/main" id="{F908D96D-55D8-4BBF-83AD-960D8D20B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2012" y="735227"/>
            <a:ext cx="11453813" cy="73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0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Znalezione obrazy dla zapytania wow png">
            <a:extLst>
              <a:ext uri="{FF2B5EF4-FFF2-40B4-BE49-F238E27FC236}">
                <a16:creationId xmlns:a16="http://schemas.microsoft.com/office/drawing/2014/main" id="{FAC96963-06BD-4ADD-99AC-743DE1B6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452">
            <a:off x="788773" y="3239530"/>
            <a:ext cx="3618470" cy="361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Znalezione obrazy dla zapytania boom comic">
            <a:extLst>
              <a:ext uri="{FF2B5EF4-FFF2-40B4-BE49-F238E27FC236}">
                <a16:creationId xmlns:a16="http://schemas.microsoft.com/office/drawing/2014/main" id="{ED973617-4F32-41EB-9438-F0EA1A022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8997">
            <a:off x="8223359" y="3024268"/>
            <a:ext cx="3188534" cy="318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174576-BD15-454D-B9C6-4D5F792F395F}"/>
              </a:ext>
            </a:extLst>
          </p:cNvPr>
          <p:cNvSpPr/>
          <p:nvPr/>
        </p:nvSpPr>
        <p:spPr>
          <a:xfrm>
            <a:off x="3722458" y="1717349"/>
            <a:ext cx="43851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8000" dirty="0">
                <a:latin typeface="Adobe Caslon Pro" panose="0205050205050A020403" pitchFamily="18" charset="-18"/>
              </a:rPr>
              <a:t>KONIEC</a:t>
            </a:r>
            <a:endParaRPr lang="pl-PL" sz="8000" dirty="0"/>
          </a:p>
        </p:txBody>
      </p:sp>
    </p:spTree>
    <p:extLst>
      <p:ext uri="{BB962C8B-B14F-4D97-AF65-F5344CB8AC3E}">
        <p14:creationId xmlns:p14="http://schemas.microsoft.com/office/powerpoint/2010/main" val="3339001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CF2FD-345B-4422-AA0C-B77FF7A3FD29}"/>
              </a:ext>
            </a:extLst>
          </p:cNvPr>
          <p:cNvSpPr/>
          <p:nvPr/>
        </p:nvSpPr>
        <p:spPr>
          <a:xfrm>
            <a:off x="1140952" y="2952153"/>
            <a:ext cx="10873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" panose="0205050205050A020403" pitchFamily="18" charset="-18"/>
              </a:rPr>
              <a:t>Aplikacja sprawdza wagę użytkownika i zamyka się po godzinie 22, żebyś nie mógł podjadać w nocy i nie grubnąć. </a:t>
            </a:r>
          </a:p>
        </p:txBody>
      </p:sp>
    </p:spTree>
    <p:extLst>
      <p:ext uri="{BB962C8B-B14F-4D97-AF65-F5344CB8AC3E}">
        <p14:creationId xmlns:p14="http://schemas.microsoft.com/office/powerpoint/2010/main" val="230300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70DD02-3773-4242-ACCD-32D4FD5A4BE0}"/>
              </a:ext>
            </a:extLst>
          </p:cNvPr>
          <p:cNvSpPr/>
          <p:nvPr/>
        </p:nvSpPr>
        <p:spPr>
          <a:xfrm>
            <a:off x="1309817" y="1112278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2800" dirty="0">
                <a:latin typeface="Adobe Caslon Pro" panose="0205050205050A020403" pitchFamily="18" charset="-18"/>
              </a:rPr>
              <a:t>TWÓRCY PROJEKTU</a:t>
            </a:r>
          </a:p>
          <a:p>
            <a:endParaRPr lang="pl-PL" sz="2800" dirty="0">
              <a:latin typeface="Adobe Caslon Pro" panose="0205050205050A020403" pitchFamily="18" charset="-18"/>
            </a:endParaRPr>
          </a:p>
          <a:p>
            <a:endParaRPr lang="pl-PL" sz="2400" dirty="0">
              <a:latin typeface="Adobe Caslon Pro" panose="0205050205050A020403" pitchFamily="18" charset="-18"/>
            </a:endParaRP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Hanna Pisarska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Alicja Krautsztrung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Izabela Wiatrowska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Rafał Romanowicz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Maciej Nabiałczyk</a:t>
            </a:r>
          </a:p>
          <a:p>
            <a:pPr>
              <a:lnSpc>
                <a:spcPct val="150000"/>
              </a:lnSpc>
            </a:pPr>
            <a:r>
              <a:rPr lang="pl-PL" sz="2400" dirty="0">
                <a:latin typeface="Adobe Caslon Pro" panose="0205050205050A020403" pitchFamily="18" charset="-18"/>
              </a:rPr>
              <a:t>		Maciej Gortat	</a:t>
            </a:r>
          </a:p>
        </p:txBody>
      </p:sp>
    </p:spTree>
    <p:extLst>
      <p:ext uri="{BB962C8B-B14F-4D97-AF65-F5344CB8AC3E}">
        <p14:creationId xmlns:p14="http://schemas.microsoft.com/office/powerpoint/2010/main" val="41312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BA8527-D2C6-4818-812A-5F8ECF1A5E79}"/>
              </a:ext>
            </a:extLst>
          </p:cNvPr>
          <p:cNvSpPr/>
          <p:nvPr/>
        </p:nvSpPr>
        <p:spPr>
          <a:xfrm>
            <a:off x="5076611" y="1512984"/>
            <a:ext cx="5659396" cy="317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Ostatnio przyszła moda na robienie rzeczy „smart” lub „360”. Tworzy się inteligentne domy oświetlenie, bramy czy okna. EMiLCIA (Elektroniczny Mózg i Lodówka Całkowicie Imitująca Asystenta) jest to inteligentna lodówka. </a:t>
            </a:r>
          </a:p>
        </p:txBody>
      </p:sp>
      <p:pic>
        <p:nvPicPr>
          <p:cNvPr id="1028" name="Picture 4" descr="http://www.brianbellonline.com/wp-content/uploads/2016/12/fridge-320x320.png">
            <a:extLst>
              <a:ext uri="{FF2B5EF4-FFF2-40B4-BE49-F238E27FC236}">
                <a16:creationId xmlns:a16="http://schemas.microsoft.com/office/drawing/2014/main" id="{9F29556B-EE72-4FE4-B93B-24A9B099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1" y="2084173"/>
            <a:ext cx="4012171" cy="401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15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703BF-7E6C-4C22-84D9-5C809EDF8405}"/>
              </a:ext>
            </a:extLst>
          </p:cNvPr>
          <p:cNvSpPr/>
          <p:nvPr/>
        </p:nvSpPr>
        <p:spPr>
          <a:xfrm>
            <a:off x="741404" y="4011827"/>
            <a:ext cx="103220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Jak do tej pory na rynku jest dostępnych kilka rozwiązań inteligentnej lodówki, ale wszystkie są tworzone z myślą o gospodarstwie domowym. Emilcia jest sposobem na oszczędzanie jedzenia i pieniędzy dla niewielkich firm lub zespołów korzystających z jednej kuchni. </a:t>
            </a:r>
            <a:br>
              <a:rPr lang="pl-PL" sz="2800" dirty="0">
                <a:latin typeface="Adobe Caslon Pro" panose="0205050205050A020403" pitchFamily="18" charset="-18"/>
              </a:rPr>
            </a:br>
            <a:endParaRPr lang="pl-PL" sz="2800" dirty="0">
              <a:latin typeface="Adobe Caslon Pro" panose="0205050205050A020403" pitchFamily="18" charset="-18"/>
            </a:endParaRPr>
          </a:p>
        </p:txBody>
      </p:sp>
      <p:pic>
        <p:nvPicPr>
          <p:cNvPr id="3" name="Picture 6" descr="https://vignette2.wikia.nocookie.net/star-and-the-forces-of-evil/images/0/00/S2E31_Rafael_getting_something_from_the_fridge.png/revision/latest?cb=20170210224557">
            <a:extLst>
              <a:ext uri="{FF2B5EF4-FFF2-40B4-BE49-F238E27FC236}">
                <a16:creationId xmlns:a16="http://schemas.microsoft.com/office/drawing/2014/main" id="{D6835365-49B1-493B-81E0-680BEB43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67" y="321276"/>
            <a:ext cx="5814083" cy="3270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89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F963F9-C5D2-42E3-87C9-40FB58CCFD1C}"/>
              </a:ext>
            </a:extLst>
          </p:cNvPr>
          <p:cNvSpPr/>
          <p:nvPr/>
        </p:nvSpPr>
        <p:spPr>
          <a:xfrm>
            <a:off x="3723504" y="2450183"/>
            <a:ext cx="75815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Dzięki Internetowi Rzeczy, w każdym momencie i dowolnym miejscu możesz się dowiedzieć co znajduje się aktualnie w lodówce – lista dostępnych produktów tworzy się dynamicznie. Dodatkowo każdy z użytkowników może zaznaczyć zapotrzebowanie, by inni mogli łatwiej dostrzec czego aktualnie brakuje!</a:t>
            </a:r>
            <a:br>
              <a:rPr lang="pl-PL" sz="2800" dirty="0">
                <a:latin typeface="Adobe Caslon Pro" panose="0205050205050A020403" pitchFamily="18" charset="-18"/>
              </a:rPr>
            </a:br>
            <a:endParaRPr lang="pl-PL" sz="2800" dirty="0">
              <a:latin typeface="Adobe Caslon Pro" panose="0205050205050A020403" pitchFamily="18" charset="-18"/>
            </a:endParaRPr>
          </a:p>
        </p:txBody>
      </p:sp>
      <p:pic>
        <p:nvPicPr>
          <p:cNvPr id="2050" name="Picture 2" descr="Znalezione obrazy dla zapytania smartphone man png">
            <a:extLst>
              <a:ext uri="{FF2B5EF4-FFF2-40B4-BE49-F238E27FC236}">
                <a16:creationId xmlns:a16="http://schemas.microsoft.com/office/drawing/2014/main" id="{73CBB1D5-B50E-4662-86AF-6BB30E60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3" y="2450183"/>
            <a:ext cx="3409821" cy="44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nalezione obrazy dla zapytania shopping list png">
            <a:extLst>
              <a:ext uri="{FF2B5EF4-FFF2-40B4-BE49-F238E27FC236}">
                <a16:creationId xmlns:a16="http://schemas.microsoft.com/office/drawing/2014/main" id="{458CF6AB-EEA7-4C57-9A2C-B24BE75D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26" y="0"/>
            <a:ext cx="2445532" cy="219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67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590D6A-D027-4ADC-ADCA-37C2215C3AAB}"/>
              </a:ext>
            </a:extLst>
          </p:cNvPr>
          <p:cNvSpPr/>
          <p:nvPr/>
        </p:nvSpPr>
        <p:spPr>
          <a:xfrm>
            <a:off x="1576862" y="1323932"/>
            <a:ext cx="435637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Umieszczony na jednej ze ścian lodówki ekran dotykowy wraz z czytnikiem kodów kreskowych pozwala na obsługę dedykowanej aplikacji, która udostępnia zawartość Emilci w sieci. Wystarczą dwa kliknięcia, a każdy może sprawdzić co jest w środku nie otwierając nawet lodówki!</a:t>
            </a:r>
          </a:p>
        </p:txBody>
      </p:sp>
      <p:pic>
        <p:nvPicPr>
          <p:cNvPr id="3074" name="Picture 2" descr="Podobny obraz">
            <a:extLst>
              <a:ext uri="{FF2B5EF4-FFF2-40B4-BE49-F238E27FC236}">
                <a16:creationId xmlns:a16="http://schemas.microsoft.com/office/drawing/2014/main" id="{69FE4A75-D3B9-4F70-AEA8-E3894110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157" y="1021491"/>
            <a:ext cx="4392170" cy="452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AEBE60-C92D-44A3-B6D9-72C9C405907B}"/>
              </a:ext>
            </a:extLst>
          </p:cNvPr>
          <p:cNvCxnSpPr>
            <a:cxnSpLocks/>
          </p:cNvCxnSpPr>
          <p:nvPr/>
        </p:nvCxnSpPr>
        <p:spPr>
          <a:xfrm flipV="1">
            <a:off x="7166919" y="2912568"/>
            <a:ext cx="980303" cy="7414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760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695D9-2D28-4E53-9AA3-BB0C27C74D76}"/>
              </a:ext>
            </a:extLst>
          </p:cNvPr>
          <p:cNvSpPr/>
          <p:nvPr/>
        </p:nvSpPr>
        <p:spPr>
          <a:xfrm>
            <a:off x="4766378" y="1847950"/>
            <a:ext cx="63925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Dodatkowo oprócz skanowania produktów spożywczych, Emilcia umożliwia skanowanie leków. Dzięki temu można ustawić funkcję, która przypomni użytkownikowi o konieczności wzięcia leku, bądź uzupełnenia zapasów. </a:t>
            </a:r>
            <a:endParaRPr lang="pl-PL" sz="2800" dirty="0"/>
          </a:p>
        </p:txBody>
      </p:sp>
      <p:pic>
        <p:nvPicPr>
          <p:cNvPr id="5124" name="Picture 4" descr="Znalezione obrazy dla zapytania fountain png">
            <a:extLst>
              <a:ext uri="{FF2B5EF4-FFF2-40B4-BE49-F238E27FC236}">
                <a16:creationId xmlns:a16="http://schemas.microsoft.com/office/drawing/2014/main" id="{D517F83E-D466-4FA6-BE3C-4BA2E765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6" y="2193213"/>
            <a:ext cx="4736055" cy="46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Znalezione obrazy dla zapytania pills png">
            <a:extLst>
              <a:ext uri="{FF2B5EF4-FFF2-40B4-BE49-F238E27FC236}">
                <a16:creationId xmlns:a16="http://schemas.microsoft.com/office/drawing/2014/main" id="{A914DE1F-A25E-4B3E-907D-B9E0A9E20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73" y="1264595"/>
            <a:ext cx="3385840" cy="30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147854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865555-7FEF-45BE-9D97-341416D10D31}"/>
              </a:ext>
            </a:extLst>
          </p:cNvPr>
          <p:cNvSpPr/>
          <p:nvPr/>
        </p:nvSpPr>
        <p:spPr>
          <a:xfrm>
            <a:off x="5980530" y="1736545"/>
            <a:ext cx="43307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Produkt może być wprowadzony do bazy danych poprzez zeskanowanie kodu kreskowego, bądź poprzez ręczne wprowadzenie kodu.</a:t>
            </a:r>
            <a:endParaRPr lang="pl-PL" sz="2800" dirty="0"/>
          </a:p>
        </p:txBody>
      </p:sp>
      <p:pic>
        <p:nvPicPr>
          <p:cNvPr id="3" name="Picture 6" descr="Znalezione obrazy dla zapytania czytnik kodów kreskowych png">
            <a:extLst>
              <a:ext uri="{FF2B5EF4-FFF2-40B4-BE49-F238E27FC236}">
                <a16:creationId xmlns:a16="http://schemas.microsoft.com/office/drawing/2014/main" id="{60CCD6AE-5EFA-4E5B-B885-7E430B7F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4676" y="1508584"/>
            <a:ext cx="3844251" cy="45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14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485682-AB0B-4B33-9724-5B10D4910A1C}"/>
              </a:ext>
            </a:extLst>
          </p:cNvPr>
          <p:cNvSpPr/>
          <p:nvPr/>
        </p:nvSpPr>
        <p:spPr>
          <a:xfrm>
            <a:off x="5395785" y="757880"/>
            <a:ext cx="53451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Nasz system umożliwia wprowadzenie i udostępnienie informacji o dacie przydatności do spożycia produktu, dodatkowo informując </a:t>
            </a:r>
          </a:p>
          <a:p>
            <a:pPr algn="ctr"/>
            <a:r>
              <a:rPr lang="pl-PL" sz="2800" dirty="0">
                <a:latin typeface="Adobe Caslon Pro" panose="0205050205050A020403" pitchFamily="18" charset="-18"/>
              </a:rPr>
              <a:t>o przeterminowanych produktach.  </a:t>
            </a:r>
            <a:endParaRPr lang="pl-PL" sz="2800" dirty="0"/>
          </a:p>
        </p:txBody>
      </p:sp>
      <p:pic>
        <p:nvPicPr>
          <p:cNvPr id="8194" name="Picture 2" descr="Znalezione obrazy dla zapytania outdated milk png">
            <a:extLst>
              <a:ext uri="{FF2B5EF4-FFF2-40B4-BE49-F238E27FC236}">
                <a16:creationId xmlns:a16="http://schemas.microsoft.com/office/drawing/2014/main" id="{D1E90830-B325-4420-B79D-AD683120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9" y="1944130"/>
            <a:ext cx="4913870" cy="49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46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247</TotalTime>
  <Words>287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Adobe Caslon Pro</vt:lpstr>
      <vt:lpstr>Adobe Garamond Pro Bold</vt:lpstr>
      <vt:lpstr>Arial</vt:lpstr>
      <vt:lpstr>Tw Cen MT</vt:lpstr>
      <vt:lpstr>Droplet</vt:lpstr>
      <vt:lpstr>INTELIGENTNA LODÓWKA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Maciej Gortat</dc:creator>
  <cp:lastModifiedBy>Maciej Gortat</cp:lastModifiedBy>
  <cp:revision>20</cp:revision>
  <dcterms:created xsi:type="dcterms:W3CDTF">2017-09-08T11:27:27Z</dcterms:created>
  <dcterms:modified xsi:type="dcterms:W3CDTF">2017-09-18T12:51:16Z</dcterms:modified>
</cp:coreProperties>
</file>